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8692B-4F83-4DE2-826E-6D53AD1C517A}" type="datetimeFigureOut">
              <a:rPr lang="id-ID" smtClean="0"/>
              <a:t>15/10/2016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0FF51-58C1-44DD-8DCE-25DF2AF77E2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8692B-4F83-4DE2-826E-6D53AD1C517A}" type="datetimeFigureOut">
              <a:rPr lang="id-ID" smtClean="0"/>
              <a:t>15/10/2016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0FF51-58C1-44DD-8DCE-25DF2AF77E2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8692B-4F83-4DE2-826E-6D53AD1C517A}" type="datetimeFigureOut">
              <a:rPr lang="id-ID" smtClean="0"/>
              <a:t>15/10/2016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0FF51-58C1-44DD-8DCE-25DF2AF77E2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8692B-4F83-4DE2-826E-6D53AD1C517A}" type="datetimeFigureOut">
              <a:rPr lang="id-ID" smtClean="0"/>
              <a:t>15/10/2016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0FF51-58C1-44DD-8DCE-25DF2AF77E2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8692B-4F83-4DE2-826E-6D53AD1C517A}" type="datetimeFigureOut">
              <a:rPr lang="id-ID" smtClean="0"/>
              <a:t>15/10/2016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0FF51-58C1-44DD-8DCE-25DF2AF77E2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8692B-4F83-4DE2-826E-6D53AD1C517A}" type="datetimeFigureOut">
              <a:rPr lang="id-ID" smtClean="0"/>
              <a:t>15/10/2016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0FF51-58C1-44DD-8DCE-25DF2AF77E2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8692B-4F83-4DE2-826E-6D53AD1C517A}" type="datetimeFigureOut">
              <a:rPr lang="id-ID" smtClean="0"/>
              <a:t>15/10/2016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0FF51-58C1-44DD-8DCE-25DF2AF77E2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8692B-4F83-4DE2-826E-6D53AD1C517A}" type="datetimeFigureOut">
              <a:rPr lang="id-ID" smtClean="0"/>
              <a:t>15/10/2016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0FF51-58C1-44DD-8DCE-25DF2AF77E2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8692B-4F83-4DE2-826E-6D53AD1C517A}" type="datetimeFigureOut">
              <a:rPr lang="id-ID" smtClean="0"/>
              <a:t>15/10/2016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0FF51-58C1-44DD-8DCE-25DF2AF77E2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8692B-4F83-4DE2-826E-6D53AD1C517A}" type="datetimeFigureOut">
              <a:rPr lang="id-ID" smtClean="0"/>
              <a:t>15/10/2016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0FF51-58C1-44DD-8DCE-25DF2AF77E2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78692B-4F83-4DE2-826E-6D53AD1C517A}" type="datetimeFigureOut">
              <a:rPr lang="id-ID" smtClean="0"/>
              <a:t>15/10/2016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0FF51-58C1-44DD-8DCE-25DF2AF77E26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78692B-4F83-4DE2-826E-6D53AD1C517A}" type="datetimeFigureOut">
              <a:rPr lang="id-ID" smtClean="0"/>
              <a:t>15/10/2016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70FF51-58C1-44DD-8DCE-25DF2AF77E2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d/url?sa=i&amp;source=images&amp;cd=&amp;cad=rja&amp;docid=EdseEDp8Skh-_M&amp;tbnid=fSHkkJTiUcRdlM:&amp;ved=&amp;url=http://birohmah.unila.ac.id/makna-logo/&amp;ei=DPY-UsqYPIe4rgfEgoDoAQ&amp;psig=AFQjCNHMayUutpo6F2mg3QAmqSenXohNvQ&amp;ust=13799443331001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985421"/>
            <a:ext cx="8534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lphaUcPeriod"/>
              <a:defRPr/>
            </a:pPr>
            <a:r>
              <a:rPr lang="id-ID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Apa </a:t>
            </a:r>
            <a:r>
              <a:rPr lang="id-ID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esensi peningkatan kompetensi guru? </a:t>
            </a:r>
            <a:r>
              <a:rPr lang="sv-SE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Buatlah penjelasan ringkas mengenai keterkaitan masing-masing jenis kompetensi guru!</a:t>
            </a:r>
            <a:r>
              <a:rPr lang="id-ID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Apa yang dimaksud dengan pengembangan keprofesian guru secara berkelanjutan? </a:t>
            </a:r>
          </a:p>
          <a:p>
            <a:pPr marL="342900" indent="-342900">
              <a:buFont typeface="+mj-lt"/>
              <a:buAutoNum type="alphaUcPeriod"/>
              <a:defRPr/>
            </a:pPr>
            <a:r>
              <a:rPr lang="id-ID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Mengapa penilaian kinerja guru perlu dilakukan secara kontinyu?  Jelaskan </a:t>
            </a:r>
            <a:r>
              <a:rPr lang="fi-FI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tahap-tahap penilaian kinerja guru!</a:t>
            </a:r>
            <a:endParaRPr lang="id-ID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lphaUcPeriod"/>
              <a:defRPr/>
            </a:pPr>
            <a:r>
              <a:rPr lang="id-ID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Identifikasikan </a:t>
            </a:r>
            <a:r>
              <a:rPr lang="id-ID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contoh-contoh kasus yang  menunjukkan perlunya perlindungan hukum dan  perlindungan profesi</a:t>
            </a:r>
            <a:r>
              <a:rPr lang="id-ID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marL="342900" indent="-342900">
              <a:buFont typeface="+mj-lt"/>
              <a:buAutoNum type="alphaUcPeriod"/>
              <a:defRPr/>
            </a:pPr>
            <a:r>
              <a:rPr lang="id-ID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Mengapa seorang guru harus terus belajar selama dia berprofesi sebagai pendidik?. Program apa yang pemerintah laksanakan mulai tahun 2016 ini untuk mewujudkan hal tersebut ? Jelaskan!</a:t>
            </a:r>
            <a:endParaRPr lang="id-ID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73050" indent="-273050">
              <a:defRPr/>
            </a:pPr>
            <a:r>
              <a:rPr lang="id-ID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E.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Sebutkan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jenis-jenis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karir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guru</a:t>
            </a:r>
            <a:r>
              <a:rPr lang="id-ID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! dan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Apa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perbedaan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utama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pengembangan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keprofesian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berbasis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lembaga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berbasis</a:t>
            </a:r>
            <a:r>
              <a:rPr lang="id-ID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id-ID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65" name="irc_mi" descr="http://birohmah.unila.ac.id/wp-content/uploads/2013/02/unila-logo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962230" cy="9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715962"/>
          </a:xfrm>
        </p:spPr>
        <p:txBody>
          <a:bodyPr>
            <a:normAutofit/>
          </a:bodyPr>
          <a:lstStyle/>
          <a:p>
            <a:pPr algn="r"/>
            <a:r>
              <a:rPr lang="id-ID" sz="2800" dirty="0" smtClean="0">
                <a:solidFill>
                  <a:srgbClr val="FF0000"/>
                </a:solidFill>
              </a:rPr>
              <a:t>DISKUSI KELOMPOK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422064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Dr. </a:t>
            </a:r>
            <a:r>
              <a:rPr lang="en-US" dirty="0" err="1" smtClean="0">
                <a:solidFill>
                  <a:srgbClr val="002060"/>
                </a:solidFill>
              </a:rPr>
              <a:t>Sunyono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M.Si</a:t>
            </a:r>
            <a:r>
              <a:rPr lang="en-US" dirty="0" smtClean="0">
                <a:solidFill>
                  <a:srgbClr val="002060"/>
                </a:solidFill>
              </a:rPr>
              <a:t>.  FKIP </a:t>
            </a:r>
            <a:r>
              <a:rPr lang="en-US" dirty="0" err="1" smtClean="0">
                <a:solidFill>
                  <a:srgbClr val="002060"/>
                </a:solidFill>
              </a:rPr>
              <a:t>Unila</a:t>
            </a:r>
            <a:r>
              <a:rPr lang="en-US" dirty="0" smtClean="0">
                <a:solidFill>
                  <a:srgbClr val="002060"/>
                </a:solidFill>
              </a:rPr>
              <a:t>, 2016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DISKUSI KELOMPOK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DISKUSI KELOMPOK</dc:title>
  <dc:creator>user</dc:creator>
  <cp:lastModifiedBy>user</cp:lastModifiedBy>
  <cp:revision>1</cp:revision>
  <dcterms:created xsi:type="dcterms:W3CDTF">2016-10-15T02:33:24Z</dcterms:created>
  <dcterms:modified xsi:type="dcterms:W3CDTF">2016-10-15T02:34:54Z</dcterms:modified>
</cp:coreProperties>
</file>